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19"/>
  </p:notesMasterIdLst>
  <p:handoutMasterIdLst>
    <p:handoutMasterId r:id="rId20"/>
  </p:handoutMasterIdLst>
  <p:sldIdLst>
    <p:sldId id="264" r:id="rId5"/>
    <p:sldId id="278" r:id="rId6"/>
    <p:sldId id="266" r:id="rId7"/>
    <p:sldId id="267" r:id="rId8"/>
    <p:sldId id="279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42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D5339C-519D-4230-BF0C-1BF09A2FE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982FE9-1227-454F-8FBE-5D49EEFEFD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3CD36-562E-4EEA-8B96-DB5FE3AB0DC1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C515AC-387D-4DC2-8066-2F960E1511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55534-4B86-498E-A9D9-C98A3290D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C5148-8ED6-434E-BA59-EF48324382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995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A4AB-31E7-4D1C-A552-BCF9442B3075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33291-C0D9-4415-AEC4-F67D377A5A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30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61507-A533-4F2E-B984-305D4E4F5CE4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4DDD7-3FE8-4583-81CB-632D5267A8B4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22273-1190-47FC-BA5A-981185797AF1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FBB71-6DE2-4937-8AEC-8B1AE0DB59CF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3ADD7-A3CC-46CA-B4EE-B20DC19C65C4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7653-8290-49FD-9716-A2C1CB6DA8FD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2AA5-9729-4046-B4EA-C2E953FA8206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096B-8B9A-4F98-8A4A-7B031A299951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58B70-756A-47BE-81CE-FA952E7560EC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D19E4-4707-4D4C-84BE-F88B0E767A80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3A0-19E1-47AC-8700-509B6BECB2CF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3CA45DD-0F6B-4F7F-AE06-73BBDCC76E66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DD9264-A478-4B82-A891-2BEA8BF9F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A32A9-E857-46CE-8AA3-D318B7D64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26" r="9092" b="20447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4D755E9-CEF5-43A7-A514-4664F25F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AEEE6-69AA-4811-8D2B-F84F74D46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98448"/>
            <a:ext cx="3685070" cy="3255264"/>
          </a:xfrm>
        </p:spPr>
        <p:txBody>
          <a:bodyPr>
            <a:normAutofit/>
          </a:bodyPr>
          <a:lstStyle/>
          <a:p>
            <a:r>
              <a:rPr lang="en-US" sz="4400" dirty="0"/>
              <a:t>COVID-19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21F547-2086-4D47-BB8F-44FA94006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670246"/>
            <a:ext cx="3685069" cy="914400"/>
          </a:xfrm>
        </p:spPr>
        <p:txBody>
          <a:bodyPr>
            <a:normAutofit/>
          </a:bodyPr>
          <a:lstStyle/>
          <a:p>
            <a:r>
              <a:rPr lang="en-US" dirty="0"/>
              <a:t>By Amulya and Vinutha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BF879CD-ED15-450F-B829-699C694D2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16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5D61C-D3DC-D6CD-7A77-2EF02B5A3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5636"/>
            <a:ext cx="3200401" cy="4519384"/>
          </a:xfrm>
        </p:spPr>
        <p:txBody>
          <a:bodyPr/>
          <a:lstStyle/>
          <a:p>
            <a:r>
              <a:rPr lang="en-IN" dirty="0"/>
              <a:t>TOTAL CASES IN FIRST SEVEN STATES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A16E456-074E-370C-B06F-46B909FCF5A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738" y="1045519"/>
            <a:ext cx="7315200" cy="475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42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D7BF8-D9D0-AD0B-DF30-9BDB03E2B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200401" cy="4601183"/>
          </a:xfrm>
        </p:spPr>
        <p:txBody>
          <a:bodyPr/>
          <a:lstStyle/>
          <a:p>
            <a:r>
              <a:rPr lang="en-IN" dirty="0"/>
              <a:t>DISTRIBUTION OF DEATHS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97ED0FC-04A8-9109-92DF-F8425F0778A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9480" y="0"/>
            <a:ext cx="8732520" cy="672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041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BE8E0-E5E2-AF44-FF72-FD942308B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230517"/>
            <a:ext cx="3124200" cy="4601183"/>
          </a:xfrm>
        </p:spPr>
        <p:txBody>
          <a:bodyPr/>
          <a:lstStyle/>
          <a:p>
            <a:r>
              <a:rPr lang="en-IN" dirty="0"/>
              <a:t>CORRELATION HEATMAP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E0EE5-BDD5-A382-CF75-AF0DB0C8C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8CBBD71-E37F-C85D-8897-8CD09ADF4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240" y="106680"/>
            <a:ext cx="8519160" cy="6507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859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D461F-12FE-321A-8B58-07DD84635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3B4EF-3EE6-0BBF-6776-B89228966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</a:t>
            </a:r>
            <a:r>
              <a:rPr lang="en-IN" sz="2800" dirty="0"/>
              <a:t>:</a:t>
            </a:r>
          </a:p>
          <a:p>
            <a:pPr marL="0" indent="0">
              <a:buNone/>
            </a:pPr>
            <a:r>
              <a:rPr lang="en-IN" dirty="0"/>
              <a:t>                          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absolute error=  3.952174461072005e-05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Regressor</a:t>
            </a:r>
            <a:r>
              <a:rPr lang="en-IN" dirty="0"/>
              <a:t>:</a:t>
            </a:r>
          </a:p>
          <a:p>
            <a:pPr marL="0" indent="0">
              <a:buNone/>
            </a:pPr>
            <a:r>
              <a:rPr lang="en-IN" dirty="0"/>
              <a:t>                         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absolute error=0.0008974832150714975</a:t>
            </a:r>
          </a:p>
        </p:txBody>
      </p:sp>
    </p:spTree>
    <p:extLst>
      <p:ext uri="{BB962C8B-B14F-4D97-AF65-F5344CB8AC3E}">
        <p14:creationId xmlns:p14="http://schemas.microsoft.com/office/powerpoint/2010/main" val="4126049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2D3A6-5554-C4A3-19AB-A8ECB47882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              THANK YOU!!!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50BEB1-91AB-9358-B652-C27792BFD6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9548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79DDC-ED60-C4A7-380A-66D6F3530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FFD2F-DD18-65C8-A51C-69BE3EFE3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 marL="0" indent="0">
              <a:buNone/>
            </a:pPr>
            <a:r>
              <a:rPr lang="en-IN" dirty="0"/>
              <a:t>                     </a:t>
            </a:r>
            <a:r>
              <a:rPr lang="en-IN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objective of this project is to </a:t>
            </a:r>
            <a:r>
              <a:rPr lang="en-IN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analyze</a:t>
            </a:r>
            <a:r>
              <a:rPr lang="en-IN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COVID-19 data using Python to:</a:t>
            </a:r>
          </a:p>
          <a:p>
            <a:pPr marL="342900" indent="-342900">
              <a:buAutoNum type="arabicPeriod"/>
            </a:pP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Track the spread of the virus</a:t>
            </a:r>
          </a:p>
          <a:p>
            <a:pPr marL="342900" indent="-342900">
              <a:buAutoNum type="arabicPeriod"/>
            </a:pP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Visualize data effectively</a:t>
            </a:r>
          </a:p>
          <a:p>
            <a:pPr marL="342900" indent="-342900">
              <a:buAutoNum type="arabicPeriod"/>
            </a:pPr>
            <a:r>
              <a:rPr lang="en-IN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Track vaccinated and unvaccinated rates</a:t>
            </a:r>
            <a:endParaRPr lang="en-IN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457200" indent="-457200"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4444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E4DB4-0D1A-1F86-842F-F3F29329E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B1CED-E7FF-EDB8-79DB-3200F68B1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32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SOURCE</a:t>
            </a:r>
          </a:p>
          <a:p>
            <a:pPr marL="0" indent="0">
              <a:buNone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Kaggle</a:t>
            </a:r>
          </a:p>
        </p:txBody>
      </p:sp>
    </p:spTree>
    <p:extLst>
      <p:ext uri="{BB962C8B-B14F-4D97-AF65-F5344CB8AC3E}">
        <p14:creationId xmlns:p14="http://schemas.microsoft.com/office/powerpoint/2010/main" val="2972932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64C4E-DE71-FF1C-4DD0-57E775A2E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689683" cy="4601183"/>
          </a:xfrm>
        </p:spPr>
        <p:txBody>
          <a:bodyPr/>
          <a:lstStyle/>
          <a:p>
            <a:r>
              <a:rPr lang="en-IN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17565-03D2-85DF-346A-18B70F96F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the data is accurate ,consistent and scaled properly to improve model performance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Missing Values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Duplicates Removal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Normalization and Scaling</a:t>
            </a:r>
          </a:p>
        </p:txBody>
      </p:sp>
    </p:spTree>
    <p:extLst>
      <p:ext uri="{BB962C8B-B14F-4D97-AF65-F5344CB8AC3E}">
        <p14:creationId xmlns:p14="http://schemas.microsoft.com/office/powerpoint/2010/main" val="644372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4C08B-4B54-9C23-987A-F63D1F192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Tools and Technologies</a:t>
            </a:r>
            <a:br>
              <a:rPr lang="en-IN" sz="3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9F225-94FC-44D5-CC3A-BFD034A4E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 Language: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Python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Libraries: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Pandas, NumPy, Matplotlib, Seaborn, 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Source: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Dataset from Kaggle.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IDE: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Jupyter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Notebook or Google </a:t>
            </a:r>
            <a:r>
              <a:rPr lang="en-IN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Colab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9941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472B0-739A-9DF4-06F1-C3F1B21D7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COVID-19 CASES REPORT  IN EACH STATE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F591E76-DC39-9C83-0B1F-54CC0A67F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199" y="426720"/>
            <a:ext cx="8260081" cy="6087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662ABED-979A-6FAD-7377-F604EA59D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61648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48BE1-BADE-4A8E-C115-5A385A34A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368040" cy="4601183"/>
          </a:xfrm>
        </p:spPr>
        <p:txBody>
          <a:bodyPr/>
          <a:lstStyle/>
          <a:p>
            <a:r>
              <a:rPr lang="en-IN" dirty="0"/>
              <a:t>VACCINATION STATUS OF EACH STATE OF INDIA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76B1B-6CCD-48C2-CBEA-8E2574A4B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2913C0B-1258-6C31-B08B-565AFA984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726" y="873252"/>
            <a:ext cx="7478742" cy="5111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764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B5C7E-A672-A7BE-C43E-3FABF59AC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VACCINATION DEATH CASE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2152A-AA1D-E9D7-8037-12741C211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1E6C6FC-3C1A-33EE-4B41-5200AD6C4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347" y="828865"/>
            <a:ext cx="7623121" cy="519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7746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8D770-EFDC-7C3C-6DC0-CA793E3EC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DEATHS BY AGE GROUP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5C9634F-082C-5CB3-5C4E-D085B1767A5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98120"/>
            <a:ext cx="8077200" cy="621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655114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BD8AF61-0EFE-4B67-AC63-165AA360F9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EA0254-3646-4633-AE89-92733C2D69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A9C098-A058-4A59-AA77-E2402053F6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Frame design</Template>
  <TotalTime>101</TotalTime>
  <Words>159</Words>
  <Application>Microsoft Office PowerPoint</Application>
  <PresentationFormat>Widescreen</PresentationFormat>
  <Paragraphs>34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Corbel</vt:lpstr>
      <vt:lpstr>Symbol</vt:lpstr>
      <vt:lpstr>Times New Roman</vt:lpstr>
      <vt:lpstr>Wingdings 2</vt:lpstr>
      <vt:lpstr>Frame</vt:lpstr>
      <vt:lpstr>COVID-19 DATA ANALYSIS</vt:lpstr>
      <vt:lpstr>PROJECT OVERVIEW</vt:lpstr>
      <vt:lpstr>DATA COLLECTION</vt:lpstr>
      <vt:lpstr>DATA PREPROCESSING</vt:lpstr>
      <vt:lpstr>Tools and Technologies </vt:lpstr>
      <vt:lpstr>COVID-19 CASES REPORT  IN EACH STATE</vt:lpstr>
      <vt:lpstr>VACCINATION STATUS OF EACH STATE OF INDIA</vt:lpstr>
      <vt:lpstr>VACCINATION DEATH CASE STATUS</vt:lpstr>
      <vt:lpstr>DEATHS BY AGE GROUP</vt:lpstr>
      <vt:lpstr>TOTAL CASES IN FIRST SEVEN STATES</vt:lpstr>
      <vt:lpstr>DISTRIBUTION OF DEATHS</vt:lpstr>
      <vt:lpstr>CORRELATION HEATMAP</vt:lpstr>
      <vt:lpstr>MODEL BUILDING</vt:lpstr>
      <vt:lpstr>              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vinutha k g</dc:creator>
  <cp:lastModifiedBy>Amulya Shetty</cp:lastModifiedBy>
  <cp:revision>4</cp:revision>
  <dcterms:created xsi:type="dcterms:W3CDTF">2024-11-04T15:48:21Z</dcterms:created>
  <dcterms:modified xsi:type="dcterms:W3CDTF">2024-11-05T07:30:29Z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